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alant"/>
      <p:bold r:id="rId8"/>
    </p:embeddedFont>
    <p:embeddedFont>
      <p:font typeface="Inter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2" Type="http://schemas.openxmlformats.org/officeDocument/2006/relationships/font" Target="fonts/Inter-boldItalic.fntdata"/><Relationship Id="rId9" Type="http://schemas.openxmlformats.org/officeDocument/2006/relationships/font" Target="fonts/Inter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alant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11809b622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311809b622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311809b6227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311809b6227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3"/>
          <p:cNvGrpSpPr/>
          <p:nvPr/>
        </p:nvGrpSpPr>
        <p:grpSpPr>
          <a:xfrm>
            <a:off x="-15535" y="-90413"/>
            <a:ext cx="2119669" cy="5233992"/>
            <a:chOff x="0" y="-241102"/>
            <a:chExt cx="5652450" cy="13957313"/>
          </a:xfrm>
        </p:grpSpPr>
        <p:grpSp>
          <p:nvGrpSpPr>
            <p:cNvPr id="55" name="Google Shape;55;p13"/>
            <p:cNvGrpSpPr/>
            <p:nvPr/>
          </p:nvGrpSpPr>
          <p:grpSpPr>
            <a:xfrm>
              <a:off x="2826056" y="-241102"/>
              <a:ext cx="2826394" cy="13957313"/>
              <a:chOff x="0" y="-47625"/>
              <a:chExt cx="558300" cy="2757000"/>
            </a:xfrm>
          </p:grpSpPr>
          <p:sp>
            <p:nvSpPr>
              <p:cNvPr id="56" name="Google Shape;5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57" name="Google Shape;57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8" name="Google Shape;58;p13"/>
            <p:cNvGrpSpPr/>
            <p:nvPr/>
          </p:nvGrpSpPr>
          <p:grpSpPr>
            <a:xfrm>
              <a:off x="1413028" y="-241102"/>
              <a:ext cx="2826394" cy="13957313"/>
              <a:chOff x="0" y="-47625"/>
              <a:chExt cx="558300" cy="2757000"/>
            </a:xfrm>
          </p:grpSpPr>
          <p:sp>
            <p:nvSpPr>
              <p:cNvPr id="59" name="Google Shape;5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60" name="Google Shape;60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1" name="Google Shape;61;p13"/>
            <p:cNvGrpSpPr/>
            <p:nvPr/>
          </p:nvGrpSpPr>
          <p:grpSpPr>
            <a:xfrm>
              <a:off x="0" y="-241102"/>
              <a:ext cx="2826394" cy="13957313"/>
              <a:chOff x="0" y="-47625"/>
              <a:chExt cx="558300" cy="2757000"/>
            </a:xfrm>
          </p:grpSpPr>
          <p:sp>
            <p:nvSpPr>
              <p:cNvPr id="62" name="Google Shape;6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63" name="Google Shape;63;p13"/>
              <p:cNvSpPr txBox="1"/>
              <p:nvPr/>
            </p:nvSpPr>
            <p:spPr>
              <a:xfrm>
                <a:off x="0" y="-47625"/>
                <a:ext cx="558300" cy="2757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4" name="Google Shape;64;p13"/>
          <p:cNvSpPr txBox="1"/>
          <p:nvPr/>
        </p:nvSpPr>
        <p:spPr>
          <a:xfrm>
            <a:off x="2104007" y="1371164"/>
            <a:ext cx="7040100" cy="20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5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COLUMBUS DAY OR INDIGENOUS PEOPLES’ DAY?</a:t>
            </a:r>
            <a:endParaRPr sz="200"/>
          </a:p>
        </p:txBody>
      </p:sp>
      <p:sp>
        <p:nvSpPr>
          <p:cNvPr id="65" name="Google Shape;65;p13"/>
          <p:cNvSpPr/>
          <p:nvPr/>
        </p:nvSpPr>
        <p:spPr>
          <a:xfrm>
            <a:off x="6323449" y="-105096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6" name="Google Shape;66;p13"/>
          <p:cNvSpPr txBox="1"/>
          <p:nvPr/>
        </p:nvSpPr>
        <p:spPr>
          <a:xfrm>
            <a:off x="2316976" y="3458604"/>
            <a:ext cx="6312600" cy="1071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2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:</a:t>
            </a:r>
            <a:r>
              <a:rPr b="0" i="0" lang="en" sz="2900" u="none" cap="none" strike="noStrike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lang="en" sz="29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Americas: Conquest &amp; Colonization</a:t>
            </a:r>
            <a:endParaRPr sz="700"/>
          </a:p>
        </p:txBody>
      </p:sp>
      <p:sp>
        <p:nvSpPr>
          <p:cNvPr id="67" name="Google Shape;67;p13"/>
          <p:cNvSpPr/>
          <p:nvPr/>
        </p:nvSpPr>
        <p:spPr>
          <a:xfrm>
            <a:off x="5559048" y="4629150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68" name="Google Shape;68;p13"/>
          <p:cNvSpPr txBox="1"/>
          <p:nvPr/>
        </p:nvSpPr>
        <p:spPr>
          <a:xfrm rot="-5400000">
            <a:off x="-1411564" y="2464077"/>
            <a:ext cx="3441000" cy="21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4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" sz="14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 sz="700"/>
          </a:p>
        </p:txBody>
      </p:sp>
      <p:cxnSp>
        <p:nvCxnSpPr>
          <p:cNvPr id="69" name="Google Shape;69;p13"/>
          <p:cNvCxnSpPr/>
          <p:nvPr/>
        </p:nvCxnSpPr>
        <p:spPr>
          <a:xfrm flipH="1" rot="10800000">
            <a:off x="326967" y="-1334"/>
            <a:ext cx="1800" cy="1447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13"/>
          <p:cNvCxnSpPr/>
          <p:nvPr/>
        </p:nvCxnSpPr>
        <p:spPr>
          <a:xfrm rot="10800000">
            <a:off x="321947" y="3644649"/>
            <a:ext cx="2700" cy="14988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/>
        </p:nvSpPr>
        <p:spPr>
          <a:xfrm>
            <a:off x="895670" y="1981390"/>
            <a:ext cx="73527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600"/>
              <a:buNone/>
            </a:pPr>
            <a:r>
              <a:rPr i="1" lang="en" sz="2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[Question]</a:t>
            </a:r>
            <a:endParaRPr sz="25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4"/>
          <p:cNvSpPr/>
          <p:nvPr/>
        </p:nvSpPr>
        <p:spPr>
          <a:xfrm>
            <a:off x="6882084" y="3599399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77" name="Google Shape;77;p14"/>
          <p:cNvGrpSpPr/>
          <p:nvPr/>
        </p:nvGrpSpPr>
        <p:grpSpPr>
          <a:xfrm>
            <a:off x="-127008" y="4615004"/>
            <a:ext cx="9398022" cy="468724"/>
            <a:chOff x="204" y="0"/>
            <a:chExt cx="25061391" cy="1249931"/>
          </a:xfrm>
        </p:grpSpPr>
        <p:grpSp>
          <p:nvGrpSpPr>
            <p:cNvPr id="78" name="Google Shape;78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79" name="Google Shape;79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80" name="Google Shape;80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1" name="Google Shape;81;p14"/>
            <p:cNvSpPr txBox="1"/>
            <p:nvPr/>
          </p:nvSpPr>
          <p:spPr>
            <a:xfrm>
              <a:off x="7951598" y="305302"/>
              <a:ext cx="9176100" cy="57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14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" sz="14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 sz="700"/>
            </a:p>
          </p:txBody>
        </p:sp>
        <p:cxnSp>
          <p:nvCxnSpPr>
            <p:cNvPr id="82" name="Google Shape;82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83" name="Google Shape;83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84" name="Google Shape;84;p14"/>
          <p:cNvSpPr txBox="1"/>
          <p:nvPr/>
        </p:nvSpPr>
        <p:spPr>
          <a:xfrm>
            <a:off x="1276990" y="971550"/>
            <a:ext cx="65901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2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SUPPORTING QUESTION</a:t>
            </a:r>
            <a:endParaRPr sz="700"/>
          </a:p>
        </p:txBody>
      </p:sp>
      <p:grpSp>
        <p:nvGrpSpPr>
          <p:cNvPr id="85" name="Google Shape;85;p14"/>
          <p:cNvGrpSpPr/>
          <p:nvPr/>
        </p:nvGrpSpPr>
        <p:grpSpPr>
          <a:xfrm>
            <a:off x="7929578" y="-49020"/>
            <a:ext cx="781313" cy="885635"/>
            <a:chOff x="0" y="-130721"/>
            <a:chExt cx="2083500" cy="2361695"/>
          </a:xfrm>
        </p:grpSpPr>
        <p:grpSp>
          <p:nvGrpSpPr>
            <p:cNvPr id="86" name="Google Shape;86;p14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87" name="Google Shape;87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45725" lIns="45725" spcFirstLastPara="1" rIns="45725" wrap="square" tIns="457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4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25400" lIns="25400" spcFirstLastPara="1" rIns="25400" wrap="square" tIns="254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9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89" name="Google Shape;89;p14"/>
            <p:cNvSpPr txBox="1"/>
            <p:nvPr/>
          </p:nvSpPr>
          <p:spPr>
            <a:xfrm>
              <a:off x="0" y="447107"/>
              <a:ext cx="2083500" cy="114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2800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#</a:t>
              </a:r>
              <a:endParaRPr sz="700">
                <a:solidFill>
                  <a:schemeClr val="lt1"/>
                </a:solidFill>
              </a:endParaRPr>
            </a:p>
          </p:txBody>
        </p:sp>
      </p:grpSp>
      <p:sp>
        <p:nvSpPr>
          <p:cNvPr id="90" name="Google Shape;90;p14"/>
          <p:cNvSpPr/>
          <p:nvPr/>
        </p:nvSpPr>
        <p:spPr>
          <a:xfrm>
            <a:off x="-1313786" y="-366668"/>
            <a:ext cx="3657600" cy="1238892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